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6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A150-BBC7-4828-9AD2-19AE66092CC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DD91C-39F3-418C-AD50-80686C324BD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21/12/2016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lxchannel.it/" TargetMode="External"/><Relationship Id="rId2" Type="http://schemas.openxmlformats.org/officeDocument/2006/relationships/hyperlink" Target="http://www.comune.oulx.to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it-IT" b="1" dirty="0" err="1" smtClean="0"/>
              <a:t>C.C.R.R.</a:t>
            </a:r>
            <a:r>
              <a:rPr lang="it-IT" b="1" dirty="0" smtClean="0"/>
              <a:t> - Consiglio Comunale </a:t>
            </a:r>
            <a:br>
              <a:rPr lang="it-IT" b="1" dirty="0" smtClean="0"/>
            </a:br>
            <a:r>
              <a:rPr lang="it-IT" b="1" dirty="0" smtClean="0"/>
              <a:t>dei Ragazzi e delle Ragazze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/>
          <a:lstStyle/>
          <a:p>
            <a:endParaRPr lang="it-IT" dirty="0" smtClean="0"/>
          </a:p>
          <a:p>
            <a:r>
              <a:rPr lang="it-IT" sz="2800" b="1" dirty="0" smtClean="0">
                <a:solidFill>
                  <a:srgbClr val="FF0000"/>
                </a:solidFill>
                <a:latin typeface="Arial Rounded MT Bold" pitchFamily="34" charset="0"/>
              </a:rPr>
              <a:t>21 DICEMBRE 2016</a:t>
            </a:r>
            <a:endParaRPr lang="it-IT" sz="2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Immagine 3" descr="comune-oul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221088"/>
            <a:ext cx="4010401" cy="221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it-IT" b="1" dirty="0" smtClean="0"/>
              <a:t>Una richiesta di </a:t>
            </a:r>
            <a:r>
              <a:rPr lang="it-IT" b="1" dirty="0" err="1" smtClean="0"/>
              <a:t>aiuto…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… sul tema </a:t>
            </a:r>
            <a:r>
              <a:rPr lang="it-IT" b="1" dirty="0" smtClean="0"/>
              <a:t>della comunicazione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064896" cy="3528392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 smtClean="0">
                <a:hlinkClick r:id="rId2"/>
              </a:rPr>
              <a:t>www.comune.oulx.to.it</a:t>
            </a:r>
            <a:endParaRPr lang="it-IT" sz="4400" b="1" dirty="0" smtClean="0"/>
          </a:p>
          <a:p>
            <a:pPr algn="l"/>
            <a:r>
              <a:rPr lang="it-IT" sz="4400" b="1" dirty="0" smtClean="0">
                <a:hlinkClick r:id="rId3"/>
              </a:rPr>
              <a:t>www.oulxchannel.it</a:t>
            </a:r>
            <a:endParaRPr lang="it-IT" sz="4400" b="1" dirty="0" smtClean="0"/>
          </a:p>
          <a:p>
            <a:endParaRPr lang="it-IT" sz="4400" b="1" dirty="0" smtClean="0"/>
          </a:p>
          <a:p>
            <a:r>
              <a:rPr lang="it-IT" sz="4400" b="1" dirty="0" smtClean="0">
                <a:solidFill>
                  <a:srgbClr val="2446EE"/>
                </a:solidFill>
              </a:rPr>
              <a:t>                                  Giornalino</a:t>
            </a:r>
            <a:endParaRPr lang="it-IT" sz="4400" b="1" dirty="0">
              <a:solidFill>
                <a:srgbClr val="2446E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58991"/>
            <a:ext cx="3888433" cy="22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373216"/>
            <a:ext cx="3888432" cy="6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Oulx chann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680" y="1916832"/>
            <a:ext cx="2880320" cy="1514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Foto Pumpt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9592" y="1340768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</a:rPr>
              <a:t>La progettazione del PUMPTRACK</a:t>
            </a:r>
            <a:endParaRPr lang="it-IT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Foto Pumptra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63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3968" y="1268760"/>
            <a:ext cx="4102224" cy="3843858"/>
          </a:xfrm>
        </p:spPr>
        <p:txBody>
          <a:bodyPr>
            <a:normAutofit/>
          </a:bodyPr>
          <a:lstStyle/>
          <a:p>
            <a:r>
              <a:rPr lang="it-IT" b="1" dirty="0" smtClean="0"/>
              <a:t>La progettazione dello Skate Park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Area sportiva di Corso </a:t>
            </a:r>
            <a:r>
              <a:rPr lang="it-IT" b="1" dirty="0" err="1" smtClean="0"/>
              <a:t>Ortigara</a:t>
            </a:r>
            <a:endParaRPr lang="it-IT" b="1" dirty="0"/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546848" cy="3240360"/>
          </a:xfrm>
        </p:spPr>
        <p:txBody>
          <a:bodyPr>
            <a:noAutofit/>
          </a:bodyPr>
          <a:lstStyle/>
          <a:p>
            <a:r>
              <a:rPr lang="it-IT" b="1" dirty="0" smtClean="0"/>
              <a:t>Progetto </a:t>
            </a:r>
            <a:br>
              <a:rPr lang="it-IT" b="1" dirty="0" smtClean="0"/>
            </a:br>
            <a:r>
              <a:rPr lang="it-IT" b="1" dirty="0" smtClean="0"/>
              <a:t>Tennis-Tavolo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…al</a:t>
            </a:r>
            <a:r>
              <a:rPr lang="it-IT" b="1" dirty="0" smtClean="0"/>
              <a:t> venerdì sera</a:t>
            </a:r>
            <a:endParaRPr lang="it-IT" b="1" dirty="0"/>
          </a:p>
        </p:txBody>
      </p:sp>
      <p:pic>
        <p:nvPicPr>
          <p:cNvPr id="4" name="Segnaposto contenuto 3" descr="Palestr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3528392" cy="2528917"/>
          </a:xfrm>
        </p:spPr>
      </p:pic>
      <p:pic>
        <p:nvPicPr>
          <p:cNvPr id="5" name="Immagine 4" descr="Palestr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3553919" cy="2513657"/>
          </a:xfrm>
          <a:prstGeom prst="rect">
            <a:avLst/>
          </a:prstGeom>
        </p:spPr>
      </p:pic>
      <p:pic>
        <p:nvPicPr>
          <p:cNvPr id="6" name="Immagine 5" descr="Palestra pra l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89040"/>
            <a:ext cx="350767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/>
              <a:t>Una Fiera con più animazione e più animali</a:t>
            </a:r>
            <a:endParaRPr lang="it-IT" b="1" dirty="0"/>
          </a:p>
        </p:txBody>
      </p:sp>
      <p:pic>
        <p:nvPicPr>
          <p:cNvPr id="6" name="Segnaposto contenuto 5" descr="Franc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2374547" cy="2769171"/>
          </a:xfrm>
        </p:spPr>
      </p:pic>
      <p:pic>
        <p:nvPicPr>
          <p:cNvPr id="7" name="Immagine 6" descr="Franca 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7600" y="1052736"/>
            <a:ext cx="2846888" cy="5184576"/>
          </a:xfrm>
          <a:prstGeom prst="rect">
            <a:avLst/>
          </a:prstGeom>
        </p:spPr>
      </p:pic>
      <p:pic>
        <p:nvPicPr>
          <p:cNvPr id="8" name="Immagine 7" descr="Franca 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2875053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it-IT" b="1" dirty="0" smtClean="0"/>
              <a:t>Coinvolgimento delle scuole su iniziative </a:t>
            </a:r>
            <a:r>
              <a:rPr lang="it-IT" b="1" dirty="0" err="1" smtClean="0"/>
              <a:t>varie…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44008" y="3429000"/>
            <a:ext cx="2376264" cy="792088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Esperienze di Banco Alimentare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4" name="Immagine 3" descr="sete-r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3916099" cy="4016871"/>
          </a:xfrm>
          <a:prstGeom prst="rect">
            <a:avLst/>
          </a:prstGeom>
        </p:spPr>
      </p:pic>
      <p:pic>
        <p:nvPicPr>
          <p:cNvPr id="5" name="Immagine 4" descr="racco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36912"/>
            <a:ext cx="1740024" cy="1740024"/>
          </a:xfrm>
          <a:prstGeom prst="rect">
            <a:avLst/>
          </a:prstGeom>
        </p:spPr>
      </p:pic>
      <p:pic>
        <p:nvPicPr>
          <p:cNvPr id="6" name="Immagine 5" descr="raccolt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25144"/>
            <a:ext cx="3438128" cy="19052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5576" y="60932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Solidarietà Natale 2016</a:t>
            </a:r>
            <a:endParaRPr lang="it-IT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/>
          <a:lstStyle/>
          <a:p>
            <a:r>
              <a:rPr lang="it-IT" b="1" dirty="0" smtClean="0"/>
              <a:t>Una richiesta di </a:t>
            </a:r>
            <a:r>
              <a:rPr lang="it-IT" b="1" dirty="0" err="1" smtClean="0"/>
              <a:t>aiuto…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… sul tema dell’ambiente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ico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09650"/>
          </a:xfrm>
          <a:prstGeom prst="rect">
            <a:avLst/>
          </a:prstGeom>
        </p:spPr>
      </p:pic>
      <p:pic>
        <p:nvPicPr>
          <p:cNvPr id="5" name="Immagine 4" descr="ico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  <p:pic>
        <p:nvPicPr>
          <p:cNvPr id="6" name="Immagine 5" descr="rifiut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149080"/>
            <a:ext cx="2431644" cy="1656184"/>
          </a:xfrm>
          <a:prstGeom prst="rect">
            <a:avLst/>
          </a:prstGeom>
        </p:spPr>
      </p:pic>
      <p:pic>
        <p:nvPicPr>
          <p:cNvPr id="7" name="Immagine 6" descr="rifiut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348880"/>
            <a:ext cx="2232248" cy="1672414"/>
          </a:xfrm>
          <a:prstGeom prst="rect">
            <a:avLst/>
          </a:prstGeom>
        </p:spPr>
      </p:pic>
      <p:pic>
        <p:nvPicPr>
          <p:cNvPr id="8" name="Immagine 7" descr="rifiuti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48880"/>
            <a:ext cx="2812146" cy="1584176"/>
          </a:xfrm>
          <a:prstGeom prst="rect">
            <a:avLst/>
          </a:prstGeom>
        </p:spPr>
      </p:pic>
      <p:pic>
        <p:nvPicPr>
          <p:cNvPr id="9" name="Immagine 8" descr="rifiuti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5678" y="4077072"/>
            <a:ext cx="289832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</Words>
  <Application>Microsoft Office PowerPoint</Application>
  <PresentationFormat>Presentazione su schermo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C.C.R.R. - Consiglio Comunale  dei Ragazzi e delle Ragazze</vt:lpstr>
      <vt:lpstr>Diapositiva 2</vt:lpstr>
      <vt:lpstr>Diapositiva 3</vt:lpstr>
      <vt:lpstr>La progettazione dello Skate Park  Area sportiva di Corso Ortigara</vt:lpstr>
      <vt:lpstr>Diapositiva 5</vt:lpstr>
      <vt:lpstr>Progetto  Tennis-Tavolo  …al venerdì sera</vt:lpstr>
      <vt:lpstr>Una Fiera con più animazione e più animali</vt:lpstr>
      <vt:lpstr>Coinvolgimento delle scuole su iniziative varie…</vt:lpstr>
      <vt:lpstr>Una richiesta di aiuto… … sul tema dell’ambiente</vt:lpstr>
      <vt:lpstr>Una richiesta di aiuto… … sul tema della comunicazione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C.C.R.R. - Consiglio Comunale  dei Ragazzi e delle Ragazze</dc:title>
  <dc:creator>Paolo</dc:creator>
  <cp:lastModifiedBy>Sindaco</cp:lastModifiedBy>
  <cp:revision>14</cp:revision>
  <dcterms:created xsi:type="dcterms:W3CDTF">2016-12-20T17:18:04Z</dcterms:created>
  <dcterms:modified xsi:type="dcterms:W3CDTF">2016-12-21T11:09:01Z</dcterms:modified>
</cp:coreProperties>
</file>