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0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21/12/2016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21/12/2016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21/12/2016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21/12/2016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21/12/2016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21/12/2016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21/12/2016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21/12/2016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21/12/2016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21/12/2016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21/12/2016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6055F8-1D02-4417-9241-55C834FD9970}" type="datetimeFigureOut">
              <a:rPr lang="it-IT" smtClean="0"/>
              <a:pPr/>
              <a:t>21/12/2016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1.jpeg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755576" y="476672"/>
            <a:ext cx="7772400" cy="1470025"/>
          </a:xfrm>
        </p:spPr>
        <p:txBody>
          <a:bodyPr/>
          <a:lstStyle/>
          <a:p>
            <a:r>
              <a:rPr lang="it-IT" b="1" dirty="0" err="1" smtClean="0"/>
              <a:t>C.C.R.R.</a:t>
            </a:r>
            <a:r>
              <a:rPr lang="it-IT" b="1" dirty="0" smtClean="0"/>
              <a:t> - Consiglio Comunale </a:t>
            </a:r>
            <a:br>
              <a:rPr lang="it-IT" b="1" dirty="0" smtClean="0"/>
            </a:br>
            <a:r>
              <a:rPr lang="it-IT" b="1" dirty="0" smtClean="0"/>
              <a:t>dei Ragazzi e delle Ragazze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259632" y="5301208"/>
            <a:ext cx="6400800" cy="1057672"/>
          </a:xfrm>
        </p:spPr>
        <p:txBody>
          <a:bodyPr>
            <a:normAutofit/>
          </a:bodyPr>
          <a:lstStyle/>
          <a:p>
            <a:r>
              <a:rPr lang="it-IT" sz="4800" b="1" dirty="0" err="1" smtClean="0">
                <a:solidFill>
                  <a:srgbClr val="FF0000"/>
                </a:solidFill>
              </a:rPr>
              <a:t>Loghi</a:t>
            </a:r>
            <a:r>
              <a:rPr lang="it-IT" sz="4800" b="1" dirty="0" smtClean="0">
                <a:solidFill>
                  <a:srgbClr val="FF0000"/>
                </a:solidFill>
              </a:rPr>
              <a:t> proposti</a:t>
            </a:r>
            <a:endParaRPr lang="it-IT" sz="4800" b="1" dirty="0">
              <a:solidFill>
                <a:srgbClr val="FF0000"/>
              </a:solidFill>
            </a:endParaRPr>
          </a:p>
        </p:txBody>
      </p:sp>
      <p:pic>
        <p:nvPicPr>
          <p:cNvPr id="4" name="Immagine 3" descr="comune-oulx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411760" y="2564904"/>
            <a:ext cx="4010401" cy="2216274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4" name="Segnaposto contenuto 3" descr="logo1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67544" y="764704"/>
            <a:ext cx="2346579" cy="2262982"/>
          </a:xfrm>
        </p:spPr>
      </p:pic>
      <p:pic>
        <p:nvPicPr>
          <p:cNvPr id="5" name="Immagine 4" descr="logo2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419872" y="764704"/>
            <a:ext cx="2304256" cy="2297055"/>
          </a:xfrm>
          <a:prstGeom prst="rect">
            <a:avLst/>
          </a:prstGeom>
        </p:spPr>
      </p:pic>
      <p:pic>
        <p:nvPicPr>
          <p:cNvPr id="6" name="Immagine 5" descr="logo3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372200" y="764704"/>
            <a:ext cx="2304255" cy="2284458"/>
          </a:xfrm>
          <a:prstGeom prst="rect">
            <a:avLst/>
          </a:prstGeom>
        </p:spPr>
      </p:pic>
      <p:pic>
        <p:nvPicPr>
          <p:cNvPr id="7" name="Immagine 6" descr="logo4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1835696" y="3717032"/>
            <a:ext cx="2266453" cy="2181461"/>
          </a:xfrm>
          <a:prstGeom prst="rect">
            <a:avLst/>
          </a:prstGeom>
        </p:spPr>
      </p:pic>
      <p:pic>
        <p:nvPicPr>
          <p:cNvPr id="8" name="Immagine 7" descr="logo5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5220072" y="3861048"/>
            <a:ext cx="3011052" cy="1944638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4" name="Immagine 3" descr="logo6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23528" y="476672"/>
            <a:ext cx="1953250" cy="2807907"/>
          </a:xfrm>
          <a:prstGeom prst="rect">
            <a:avLst/>
          </a:prstGeom>
        </p:spPr>
      </p:pic>
      <p:pic>
        <p:nvPicPr>
          <p:cNvPr id="5" name="Immagine 4" descr="logo7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699792" y="836712"/>
            <a:ext cx="2240827" cy="2022210"/>
          </a:xfrm>
          <a:prstGeom prst="rect">
            <a:avLst/>
          </a:prstGeom>
        </p:spPr>
      </p:pic>
      <p:pic>
        <p:nvPicPr>
          <p:cNvPr id="6" name="Immagine 5" descr="logo8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652120" y="908720"/>
            <a:ext cx="2880320" cy="1899296"/>
          </a:xfrm>
          <a:prstGeom prst="rect">
            <a:avLst/>
          </a:prstGeom>
        </p:spPr>
      </p:pic>
      <p:pic>
        <p:nvPicPr>
          <p:cNvPr id="7" name="Immagine 6" descr="logo9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1619672" y="3933056"/>
            <a:ext cx="2114519" cy="2594502"/>
          </a:xfrm>
          <a:prstGeom prst="rect">
            <a:avLst/>
          </a:prstGeom>
        </p:spPr>
      </p:pic>
      <p:pic>
        <p:nvPicPr>
          <p:cNvPr id="8" name="Immagine 7" descr="logo10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4716016" y="3861048"/>
            <a:ext cx="3272054" cy="249289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</Words>
  <Application>Microsoft Office PowerPoint</Application>
  <PresentationFormat>Presentazione su schermo (4:3)</PresentationFormat>
  <Paragraphs>2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3</vt:i4>
      </vt:variant>
    </vt:vector>
  </HeadingPairs>
  <TitlesOfParts>
    <vt:vector size="4" baseType="lpstr">
      <vt:lpstr>Tema di Office</vt:lpstr>
      <vt:lpstr>C.C.R.R. - Consiglio Comunale  dei Ragazzi e delle Ragazze</vt:lpstr>
      <vt:lpstr>Diapositiva 2</vt:lpstr>
      <vt:lpstr>Diapositiva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C.C.R.R. - Consiglio Comunale  dei Ragazzi e delle Ragazze</dc:title>
  <dc:creator>Sindaco</dc:creator>
  <cp:lastModifiedBy>Sindaco</cp:lastModifiedBy>
  <cp:revision>1</cp:revision>
  <dcterms:created xsi:type="dcterms:W3CDTF">2016-12-21T10:41:57Z</dcterms:created>
  <dcterms:modified xsi:type="dcterms:W3CDTF">2016-12-21T10:48:02Z</dcterms:modified>
</cp:coreProperties>
</file>